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11" autoAdjust="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99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7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8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54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8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23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89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74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6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9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0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2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26B4-14B8-4542-8886-A1A28CFBFAA6}" type="datetimeFigureOut">
              <a:rPr lang="sk-SK" smtClean="0"/>
              <a:t>4. 5. 2020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7170-E923-4DD9-A18D-63F91892DE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3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1" y="729575"/>
            <a:ext cx="7003915" cy="58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Ahoj deti, ja som včielka </a:t>
            </a:r>
            <a:r>
              <a:rPr lang="sk-SK" b="1" dirty="0" err="1" smtClean="0">
                <a:solidFill>
                  <a:srgbClr val="FF0000"/>
                </a:solidFill>
              </a:rPr>
              <a:t>Medulienka</a:t>
            </a:r>
            <a:r>
              <a:rPr lang="sk-SK" b="1" dirty="0" smtClean="0">
                <a:solidFill>
                  <a:srgbClr val="FF0000"/>
                </a:solidFill>
              </a:rPr>
              <a:t>.                  Poznáte ma?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1" r="-556" b="7428"/>
          <a:stretch/>
        </p:blipFill>
        <p:spPr>
          <a:xfrm>
            <a:off x="4143984" y="1825624"/>
            <a:ext cx="3920246" cy="47502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48" y="1825624"/>
            <a:ext cx="3689166" cy="24156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2" y="1825624"/>
            <a:ext cx="3821084" cy="25672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53446" y="4241259"/>
            <a:ext cx="3689167" cy="23346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1" y="4241259"/>
            <a:ext cx="3776980" cy="22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8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</a:rPr>
              <a:t>So svojimi kamarátkami včielkami lietame z kvetu na kvet a pijeme sladký nektár. Nektár premieňame na sladký med a  ukladáme do komôrok v našom domčeku, ktorý sa volá </a:t>
            </a:r>
            <a:r>
              <a:rPr lang="sk-SK" sz="3200" b="1" dirty="0" smtClean="0">
                <a:solidFill>
                  <a:srgbClr val="FF0000"/>
                </a:solidFill>
              </a:rPr>
              <a:t>ÚĽ.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18705"/>
            <a:ext cx="4878786" cy="40097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740" y="2118705"/>
            <a:ext cx="4876800" cy="39124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659" y="3574915"/>
            <a:ext cx="4542209" cy="328794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25" y="3957233"/>
            <a:ext cx="2528644" cy="2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Som veľmi užitočná. Prečo?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2060"/>
                </a:solidFill>
              </a:rPr>
              <a:t>Nielenže vyrábam med, ale opeľujem aj  rastliny, kvety ovocných stromov, kvietky v zeleninových záhradkách, na lúkach, na poliach i v lesoch. Inak by sme nemali ani jahôdky, ani čerešne, ani jabĺčka či slivky alebo hrušky. Peľ sa mi vždy nalepí na nôžky a ja ho roznášam po všetkých kvietkoch. Vyzerá ako žlté loptičky.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165" y="3925214"/>
            <a:ext cx="4684163" cy="26621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317" y="4022306"/>
            <a:ext cx="2733472" cy="24679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82" y="4075728"/>
            <a:ext cx="3229694" cy="2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7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285" y="316487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O včielky sa stará ujo včelár.</a:t>
            </a:r>
            <a:br>
              <a:rPr lang="sk-SK" b="1" dirty="0" smtClean="0">
                <a:solidFill>
                  <a:srgbClr val="FF0000"/>
                </a:solidFill>
              </a:rPr>
            </a:b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79770"/>
            <a:ext cx="10515600" cy="509719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2060"/>
                </a:solidFill>
              </a:rPr>
              <a:t>On sa včielok nebojí. Už ho neraz uštipli,                                                                         ale vie sa pred nimi ochrániť.                                                                                    Včielky opatruje veľmi rád.                                                                             Stará sa o ne. Čistí im úle,                                                                                 v zime ich pozakrýva,                                                                                            aby nezmrzli. A tiež im pripravuje                                                                       zimnú potravu.                                                                                                        Včielky potrebujú aj vodu,                                                                                       preto im ju nalieva  do napájadiel</a:t>
            </a:r>
            <a:r>
              <a:rPr lang="sk-SK" b="1" dirty="0" smtClean="0"/>
              <a:t>.</a:t>
            </a:r>
          </a:p>
          <a:p>
            <a:endParaRPr lang="sk-SK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92" y="1196502"/>
            <a:ext cx="5321808" cy="56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5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Ako sa včielky zhovárajú?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6970"/>
            <a:ext cx="10515600" cy="463999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002060"/>
                </a:solidFill>
              </a:rPr>
              <a:t>Ako? Tancom. Priletí včielka do úľa, sadne si pred dom a tancuje. Oznamuje ostatným: „Na neďalekej lúke rozkvitli púpavy, poďte zbierať nektár a peľ! Narobíme medu!“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2060"/>
                </a:solidFill>
              </a:rPr>
              <a:t> </a:t>
            </a:r>
            <a:endParaRPr lang="sk-SK" b="1" dirty="0">
              <a:solidFill>
                <a:srgbClr val="00206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509" y="2746049"/>
            <a:ext cx="3776359" cy="40147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55" y="3124635"/>
            <a:ext cx="3311865" cy="36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3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Ako sa včielky bránia?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rgbClr val="002060"/>
                </a:solidFill>
              </a:rPr>
              <a:t>Pozor na žihadlo! Možno ste ho už niekedy pocítili na svojom tele. Žihadlo má včielka v zadočku a vystrčí ho , len keď cíti nebezpečenstvo.</a:t>
            </a:r>
            <a:endParaRPr lang="sk-SK" sz="4000" b="1" dirty="0">
              <a:solidFill>
                <a:srgbClr val="00206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46" y="2930525"/>
            <a:ext cx="4675559" cy="368849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71" y="3450033"/>
            <a:ext cx="4116016" cy="30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0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6600" b="1" dirty="0">
                <a:solidFill>
                  <a:srgbClr val="FF0000"/>
                </a:solidFill>
              </a:rPr>
              <a:t>ĎAKUJEM ZA POZORNOSŤ</a:t>
            </a:r>
            <a:r>
              <a:rPr lang="sk-SK" b="1" dirty="0">
                <a:solidFill>
                  <a:srgbClr val="FF0000"/>
                </a:solidFill>
              </a:rPr>
              <a:t/>
            </a:r>
            <a:br>
              <a:rPr lang="sk-SK" b="1" dirty="0">
                <a:solidFill>
                  <a:srgbClr val="FF0000"/>
                </a:solidFill>
              </a:rPr>
            </a:b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 smtClean="0"/>
              <a:t> 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044" y="1261421"/>
            <a:ext cx="4756824" cy="49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4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256</Words>
  <Application>Microsoft Office PowerPoint</Application>
  <PresentationFormat>Širokoúhlá obrazovka</PresentationFormat>
  <Paragraphs>13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Ahoj deti, ja som včielka Medulienka.                  Poznáte ma?</vt:lpstr>
      <vt:lpstr>So svojimi kamarátkami včielkami lietame z kvetu na kvet a pijeme sladký nektár. Nektár premieňame na sladký med a  ukladáme do komôrok v našom domčeku, ktorý sa volá ÚĽ.</vt:lpstr>
      <vt:lpstr>Som veľmi užitočná. Prečo?</vt:lpstr>
      <vt:lpstr>O včielky sa stará ujo včelár. </vt:lpstr>
      <vt:lpstr>Ako sa včielky zhovárajú?</vt:lpstr>
      <vt:lpstr>Ako sa včielky bránia?</vt:lpstr>
      <vt:lpstr>ĎAKUJEM ZA POZORNOSŤ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</dc:creator>
  <cp:lastModifiedBy>Peter</cp:lastModifiedBy>
  <cp:revision>14</cp:revision>
  <dcterms:created xsi:type="dcterms:W3CDTF">2020-04-27T17:14:26Z</dcterms:created>
  <dcterms:modified xsi:type="dcterms:W3CDTF">2020-05-04T08:25:49Z</dcterms:modified>
</cp:coreProperties>
</file>