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0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524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2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56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54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89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14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2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3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125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1DDF-C045-45FD-A284-0AC112EC3E76}" type="datetimeFigureOut">
              <a:rPr lang="sk-SK" smtClean="0"/>
              <a:t>8. 4. 2020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F9B2D-FB4B-424F-9933-3937076D3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2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2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r="24982"/>
          <a:stretch/>
        </p:blipFill>
        <p:spPr>
          <a:xfrm>
            <a:off x="251520" y="840977"/>
            <a:ext cx="3023594" cy="450609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55740"/>
            <a:ext cx="5364088" cy="390893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629000" y="119675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00B050"/>
                </a:solidFill>
              </a:rPr>
              <a:t>ŠAŠOVLÁČIK – začiatočná hláska slova</a:t>
            </a:r>
            <a:endParaRPr lang="sk-SK" sz="3600" b="1" dirty="0">
              <a:solidFill>
                <a:srgbClr val="00B05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51520" y="5877272"/>
            <a:ext cx="302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I. Milanová</a:t>
            </a:r>
            <a:r>
              <a:rPr lang="sk-SK" dirty="0" smtClean="0"/>
              <a:t>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307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veta_admin\AppData\Local\Microsoft\Windows\INetCache\IE\XLKYQXF5\Men's_size_10_Sandals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7610"/>
          <a:stretch/>
        </p:blipFill>
        <p:spPr bwMode="auto">
          <a:xfrm>
            <a:off x="107504" y="453996"/>
            <a:ext cx="1596280" cy="1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veta_admin\AppData\Local\Microsoft\Windows\INetCache\IE\XI41U7IU\sane-v-zime[1]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20010" b="20401"/>
          <a:stretch/>
        </p:blipFill>
        <p:spPr bwMode="auto">
          <a:xfrm>
            <a:off x="7171729" y="673848"/>
            <a:ext cx="1764843" cy="10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5625"/>
            <a:ext cx="1047765" cy="156646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656"/>
          <a:stretch/>
        </p:blipFill>
        <p:spPr>
          <a:xfrm>
            <a:off x="3203848" y="266219"/>
            <a:ext cx="1113692" cy="19155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7953" r="2564" b="24273"/>
          <a:stretch/>
        </p:blipFill>
        <p:spPr>
          <a:xfrm>
            <a:off x="4499992" y="683670"/>
            <a:ext cx="1304673" cy="99352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0" r="8106" b="12458"/>
          <a:stretch/>
        </p:blipFill>
        <p:spPr>
          <a:xfrm>
            <a:off x="5924183" y="453996"/>
            <a:ext cx="1215970" cy="99047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4787"/>
            <a:ext cx="7236296" cy="26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14766"/>
            <a:ext cx="7380312" cy="275285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7" y="260648"/>
            <a:ext cx="1566806" cy="156680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t="-75" r="11391" b="-1"/>
          <a:stretch/>
        </p:blipFill>
        <p:spPr>
          <a:xfrm>
            <a:off x="6804248" y="466688"/>
            <a:ext cx="1418492" cy="17194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60" r="17914" b="1"/>
          <a:stretch/>
        </p:blipFill>
        <p:spPr>
          <a:xfrm>
            <a:off x="5098988" y="260648"/>
            <a:ext cx="1313535" cy="213155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3227" r="15033" b="10940"/>
          <a:stretch/>
        </p:blipFill>
        <p:spPr>
          <a:xfrm>
            <a:off x="3516922" y="550985"/>
            <a:ext cx="1301263" cy="127646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8681"/>
            <a:ext cx="1486024" cy="1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9592"/>
            <a:ext cx="7524328" cy="280657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1657207" cy="179296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12" y="478932"/>
            <a:ext cx="762000" cy="17907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597">
            <a:off x="4616995" y="521670"/>
            <a:ext cx="1999109" cy="199910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62" y="659907"/>
            <a:ext cx="1428750" cy="14287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77" y="837645"/>
            <a:ext cx="1902080" cy="10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42737"/>
            <a:ext cx="7452320" cy="277971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14736" r="7052" b="18657"/>
          <a:stretch/>
        </p:blipFill>
        <p:spPr>
          <a:xfrm>
            <a:off x="7308304" y="570985"/>
            <a:ext cx="1641230" cy="132470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r="10576"/>
          <a:stretch/>
        </p:blipFill>
        <p:spPr>
          <a:xfrm>
            <a:off x="2123728" y="433405"/>
            <a:ext cx="1699846" cy="14842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33" y="587124"/>
            <a:ext cx="1373314" cy="139599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9702" r="4851" b="3361"/>
          <a:stretch/>
        </p:blipFill>
        <p:spPr>
          <a:xfrm>
            <a:off x="5632410" y="647365"/>
            <a:ext cx="1346280" cy="120619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5990"/>
          <a:stretch/>
        </p:blipFill>
        <p:spPr>
          <a:xfrm>
            <a:off x="426197" y="591680"/>
            <a:ext cx="1562560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8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90779"/>
            <a:ext cx="7884368" cy="294086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301"/>
            <a:ext cx="1877566" cy="165060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5016" y="524139"/>
            <a:ext cx="1780232" cy="118682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3211"/>
            <a:ext cx="1435224" cy="143522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72" y="481826"/>
            <a:ext cx="1259210" cy="162956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2312"/>
            <a:ext cx="1584548" cy="15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1276"/>
            <a:ext cx="7766414" cy="289687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922412" cy="184482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1853"/>
            <a:ext cx="1347614" cy="17968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50969"/>
            <a:ext cx="1531750" cy="15317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50969"/>
            <a:ext cx="1950864" cy="129537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9827"/>
            <a:ext cx="1321650" cy="18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7991872" cy="298096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559"/>
            <a:ext cx="1365250" cy="1905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8842"/>
            <a:ext cx="1768395" cy="208396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559"/>
            <a:ext cx="1902092" cy="190209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"/>
          <a:stretch/>
        </p:blipFill>
        <p:spPr>
          <a:xfrm>
            <a:off x="5314540" y="404664"/>
            <a:ext cx="1731029" cy="121597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5792"/>
            <a:ext cx="1647626" cy="164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0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</Words>
  <Application>Microsoft Office PowerPoint</Application>
  <PresentationFormat>Prezentácia na obrazovke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Používateľ systému Windows</dc:creator>
  <cp:lastModifiedBy>Beáta Kubíčková</cp:lastModifiedBy>
  <cp:revision>12</cp:revision>
  <dcterms:created xsi:type="dcterms:W3CDTF">2018-01-14T18:44:23Z</dcterms:created>
  <dcterms:modified xsi:type="dcterms:W3CDTF">2020-04-08T19:33:01Z</dcterms:modified>
</cp:coreProperties>
</file>